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44"/>
  </p:notesMasterIdLst>
  <p:handoutMasterIdLst>
    <p:handoutMasterId r:id="rId45"/>
  </p:handoutMasterIdLst>
  <p:sldIdLst>
    <p:sldId id="267" r:id="rId5"/>
    <p:sldId id="278" r:id="rId6"/>
    <p:sldId id="279" r:id="rId7"/>
    <p:sldId id="280" r:id="rId8"/>
    <p:sldId id="281" r:id="rId9"/>
    <p:sldId id="269" r:id="rId10"/>
    <p:sldId id="271" r:id="rId11"/>
    <p:sldId id="283" r:id="rId12"/>
    <p:sldId id="273" r:id="rId13"/>
    <p:sldId id="282" r:id="rId14"/>
    <p:sldId id="277" r:id="rId15"/>
    <p:sldId id="284" r:id="rId16"/>
    <p:sldId id="285" r:id="rId17"/>
    <p:sldId id="286" r:id="rId18"/>
    <p:sldId id="287" r:id="rId19"/>
    <p:sldId id="288" r:id="rId20"/>
    <p:sldId id="290" r:id="rId21"/>
    <p:sldId id="289" r:id="rId22"/>
    <p:sldId id="291" r:id="rId23"/>
    <p:sldId id="292" r:id="rId24"/>
    <p:sldId id="293" r:id="rId25"/>
    <p:sldId id="296" r:id="rId26"/>
    <p:sldId id="294" r:id="rId27"/>
    <p:sldId id="295" r:id="rId28"/>
    <p:sldId id="297" r:id="rId29"/>
    <p:sldId id="298" r:id="rId30"/>
    <p:sldId id="299" r:id="rId31"/>
    <p:sldId id="300" r:id="rId32"/>
    <p:sldId id="301" r:id="rId33"/>
    <p:sldId id="306" r:id="rId34"/>
    <p:sldId id="302" r:id="rId35"/>
    <p:sldId id="303" r:id="rId36"/>
    <p:sldId id="304" r:id="rId37"/>
    <p:sldId id="305" r:id="rId38"/>
    <p:sldId id="307" r:id="rId39"/>
    <p:sldId id="308" r:id="rId40"/>
    <p:sldId id="317" r:id="rId41"/>
    <p:sldId id="315" r:id="rId42"/>
    <p:sldId id="316" r:id="rId4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605" initials="4" lastIdx="1" clrIdx="0">
    <p:extLst>
      <p:ext uri="{19B8F6BF-5375-455C-9EA6-DF929625EA0E}">
        <p15:presenceInfo xmlns:p15="http://schemas.microsoft.com/office/powerpoint/2012/main" userId="460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0035" autoAdjust="0"/>
  </p:normalViewPr>
  <p:slideViewPr>
    <p:cSldViewPr>
      <p:cViewPr varScale="1">
        <p:scale>
          <a:sx n="103" d="100"/>
          <a:sy n="103" d="100"/>
        </p:scale>
        <p:origin x="972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9/2/2020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9/2/2020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, </a:t>
            </a:r>
            <a:r>
              <a:rPr lang="en-US" dirty="0" err="1"/>
              <a:t>thú</a:t>
            </a:r>
            <a:r>
              <a:rPr lang="en-US" dirty="0"/>
              <a:t> c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ng</a:t>
            </a:r>
            <a:r>
              <a:rPr lang="vi-VN" dirty="0" err="1"/>
              <a:t>ười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.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lới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 err="1"/>
              <a:t>ượng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ng</a:t>
            </a:r>
            <a:r>
              <a:rPr lang="vi-VN" dirty="0" err="1"/>
              <a:t>ười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mèo</a:t>
            </a:r>
            <a:r>
              <a:rPr lang="en-US" dirty="0"/>
              <a:t>, </a:t>
            </a:r>
            <a:r>
              <a:rPr lang="en-US" dirty="0" err="1"/>
              <a:t>chó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đ</a:t>
            </a:r>
            <a:r>
              <a:rPr lang="vi-VN" dirty="0" err="1"/>
              <a:t>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c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Chốt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app: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-&gt; 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 err="1"/>
              <a:t>ượng</a:t>
            </a:r>
            <a:r>
              <a:rPr lang="en-US" dirty="0"/>
              <a:t> h</a:t>
            </a:r>
            <a:r>
              <a:rPr lang="vi-VN" dirty="0" err="1"/>
              <a:t>ướng</a:t>
            </a:r>
            <a:r>
              <a:rPr lang="en-US" dirty="0"/>
              <a:t> </a:t>
            </a:r>
            <a:r>
              <a:rPr lang="en-US" dirty="0" err="1"/>
              <a:t>đến</a:t>
            </a:r>
            <a:br>
              <a:rPr lang="en-US" dirty="0"/>
            </a:br>
            <a:r>
              <a:rPr lang="en-US" dirty="0" err="1"/>
              <a:t>loài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-&gt; </a:t>
            </a:r>
            <a:r>
              <a:rPr lang="en-US" dirty="0" err="1"/>
              <a:t>loài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đ</a:t>
            </a:r>
            <a:r>
              <a:rPr lang="vi-VN" dirty="0" err="1"/>
              <a:t>ược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</a:t>
            </a:r>
          </a:p>
          <a:p>
            <a:r>
              <a:rPr lang="en-US" dirty="0" err="1"/>
              <a:t>blabla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27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9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9/2/2020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" sz="4800" dirty="0"/>
              <a:t>PET DATING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Capstone project presentation</a:t>
            </a:r>
          </a:p>
        </p:txBody>
      </p:sp>
      <p:pic>
        <p:nvPicPr>
          <p:cNvPr id="5" name="Google Shape;680;p17">
            <a:extLst>
              <a:ext uri="{FF2B5EF4-FFF2-40B4-BE49-F238E27FC236}">
                <a16:creationId xmlns:a16="http://schemas.microsoft.com/office/drawing/2014/main" id="{B3AE66EA-09FD-40C8-95F1-92C057308F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70125" y="0"/>
            <a:ext cx="2818700" cy="84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F8E20E84-5593-47E7-A32D-2CDFB4287A78}"/>
              </a:ext>
            </a:extLst>
          </p:cNvPr>
          <p:cNvSpPr txBox="1">
            <a:spLocks/>
          </p:cNvSpPr>
          <p:nvPr/>
        </p:nvSpPr>
        <p:spPr>
          <a:xfrm>
            <a:off x="531812" y="381000"/>
            <a:ext cx="4648200" cy="838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Software Process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4622CA-D6E1-4CAF-88E5-C369E10DE902}"/>
              </a:ext>
            </a:extLst>
          </p:cNvPr>
          <p:cNvCxnSpPr>
            <a:cxnSpLocks/>
          </p:cNvCxnSpPr>
          <p:nvPr/>
        </p:nvCxnSpPr>
        <p:spPr>
          <a:xfrm>
            <a:off x="5178424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F6F188-33B0-4F4C-BF2A-415EFC636A8B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4646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2D357-F2CB-4076-B175-A8F6428C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14" y="1219200"/>
            <a:ext cx="9677396" cy="45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8F7B3749-9199-47D0-9332-4B8744EF679C}"/>
              </a:ext>
            </a:extLst>
          </p:cNvPr>
          <p:cNvSpPr txBox="1">
            <a:spLocks/>
          </p:cNvSpPr>
          <p:nvPr/>
        </p:nvSpPr>
        <p:spPr>
          <a:xfrm>
            <a:off x="531812" y="381000"/>
            <a:ext cx="46482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D90CF4-5F32-4EE4-947A-7D0BDC6C746B}"/>
              </a:ext>
            </a:extLst>
          </p:cNvPr>
          <p:cNvCxnSpPr>
            <a:cxnSpLocks/>
          </p:cNvCxnSpPr>
          <p:nvPr/>
        </p:nvCxnSpPr>
        <p:spPr>
          <a:xfrm>
            <a:off x="21320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B0B5FC-E703-47D3-97DE-1D5908A9D826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1600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7F70FB-FF3B-4F4D-A797-A0564B81060A}"/>
              </a:ext>
            </a:extLst>
          </p:cNvPr>
          <p:cNvSpPr txBox="1"/>
          <p:nvPr/>
        </p:nvSpPr>
        <p:spPr>
          <a:xfrm>
            <a:off x="2676090" y="829661"/>
            <a:ext cx="1265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Sprint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3133F-8008-4DDE-BA9F-759CDB1EC171}"/>
              </a:ext>
            </a:extLst>
          </p:cNvPr>
          <p:cNvSpPr txBox="1"/>
          <p:nvPr/>
        </p:nvSpPr>
        <p:spPr>
          <a:xfrm>
            <a:off x="5846821" y="829660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01-07-2020 to 31-07-2020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8B020D-99D3-4CAF-B732-51B3B651527A}"/>
              </a:ext>
            </a:extLst>
          </p:cNvPr>
          <p:cNvCxnSpPr>
            <a:cxnSpLocks/>
          </p:cNvCxnSpPr>
          <p:nvPr/>
        </p:nvCxnSpPr>
        <p:spPr>
          <a:xfrm flipH="1">
            <a:off x="2508855" y="1291325"/>
            <a:ext cx="72538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8646FD-C730-4C51-AD77-A9AB985B14F7}"/>
              </a:ext>
            </a:extLst>
          </p:cNvPr>
          <p:cNvSpPr txBox="1"/>
          <p:nvPr/>
        </p:nvSpPr>
        <p:spPr>
          <a:xfrm>
            <a:off x="2676090" y="1483195"/>
            <a:ext cx="367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main application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A0B78-5263-41C3-927B-A80913770949}"/>
              </a:ext>
            </a:extLst>
          </p:cNvPr>
          <p:cNvSpPr txBox="1"/>
          <p:nvPr/>
        </p:nvSpPr>
        <p:spPr>
          <a:xfrm>
            <a:off x="3095190" y="1852527"/>
            <a:ext cx="105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Dating</a:t>
            </a:r>
          </a:p>
          <a:p>
            <a:r>
              <a:rPr lang="en-US" dirty="0"/>
              <a:t>Chatting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371420-B8FB-4E0F-B53E-37EDBC92ED5D}"/>
              </a:ext>
            </a:extLst>
          </p:cNvPr>
          <p:cNvSpPr txBox="1"/>
          <p:nvPr/>
        </p:nvSpPr>
        <p:spPr>
          <a:xfrm>
            <a:off x="2676090" y="2541734"/>
            <a:ext cx="1302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Sprint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0C149-E91C-4FC1-8FE7-BC416439DF37}"/>
              </a:ext>
            </a:extLst>
          </p:cNvPr>
          <p:cNvSpPr txBox="1"/>
          <p:nvPr/>
        </p:nvSpPr>
        <p:spPr>
          <a:xfrm>
            <a:off x="5846821" y="2541733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31-07-2020 to 25-08-2020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FDA04C-958D-4407-9102-48F139441684}"/>
              </a:ext>
            </a:extLst>
          </p:cNvPr>
          <p:cNvCxnSpPr>
            <a:cxnSpLocks/>
          </p:cNvCxnSpPr>
          <p:nvPr/>
        </p:nvCxnSpPr>
        <p:spPr>
          <a:xfrm flipH="1">
            <a:off x="2508855" y="3003398"/>
            <a:ext cx="72538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1078DFC-BC3D-4F09-A246-530E3200B12A}"/>
              </a:ext>
            </a:extLst>
          </p:cNvPr>
          <p:cNvSpPr txBox="1"/>
          <p:nvPr/>
        </p:nvSpPr>
        <p:spPr>
          <a:xfrm>
            <a:off x="2676090" y="3195268"/>
            <a:ext cx="36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other application function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E92C52-1E0D-4E48-8B04-9820579773F6}"/>
              </a:ext>
            </a:extLst>
          </p:cNvPr>
          <p:cNvSpPr txBox="1"/>
          <p:nvPr/>
        </p:nvSpPr>
        <p:spPr>
          <a:xfrm>
            <a:off x="3095190" y="3564600"/>
            <a:ext cx="200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 User</a:t>
            </a:r>
          </a:p>
          <a:p>
            <a:r>
              <a:rPr lang="en-US" dirty="0"/>
              <a:t>Management Pet</a:t>
            </a:r>
            <a:br>
              <a:rPr lang="en-US" dirty="0"/>
            </a:br>
            <a:r>
              <a:rPr lang="en-US" dirty="0"/>
              <a:t>Matching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857CE5-60E3-404D-8B80-5AA81F6BCD88}"/>
              </a:ext>
            </a:extLst>
          </p:cNvPr>
          <p:cNvSpPr txBox="1"/>
          <p:nvPr/>
        </p:nvSpPr>
        <p:spPr>
          <a:xfrm>
            <a:off x="2676090" y="4466160"/>
            <a:ext cx="1265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Sprint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169670-D149-4067-BBFB-9A3C78CF774D}"/>
              </a:ext>
            </a:extLst>
          </p:cNvPr>
          <p:cNvSpPr txBox="1"/>
          <p:nvPr/>
        </p:nvSpPr>
        <p:spPr>
          <a:xfrm>
            <a:off x="5846821" y="4466159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25-08-2020 to 08-09-2020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12928C-F46C-42FF-99FE-84356C278534}"/>
              </a:ext>
            </a:extLst>
          </p:cNvPr>
          <p:cNvCxnSpPr>
            <a:cxnSpLocks/>
          </p:cNvCxnSpPr>
          <p:nvPr/>
        </p:nvCxnSpPr>
        <p:spPr>
          <a:xfrm flipH="1">
            <a:off x="2508855" y="4927824"/>
            <a:ext cx="72538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A1240F-4EB5-429D-BF64-207E2A74B389}"/>
              </a:ext>
            </a:extLst>
          </p:cNvPr>
          <p:cNvSpPr txBox="1"/>
          <p:nvPr/>
        </p:nvSpPr>
        <p:spPr>
          <a:xfrm>
            <a:off x="2676090" y="5119694"/>
            <a:ext cx="27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 web management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9DB389-85EF-4685-B18E-6BAE25463D59}"/>
              </a:ext>
            </a:extLst>
          </p:cNvPr>
          <p:cNvSpPr txBox="1"/>
          <p:nvPr/>
        </p:nvSpPr>
        <p:spPr>
          <a:xfrm>
            <a:off x="3095190" y="5489026"/>
            <a:ext cx="5406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 account, breeds and feedback or report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BCDAF147-F1A2-4F33-BFED-25AA8917CC0F}"/>
              </a:ext>
            </a:extLst>
          </p:cNvPr>
          <p:cNvSpPr txBox="1">
            <a:spLocks/>
          </p:cNvSpPr>
          <p:nvPr/>
        </p:nvSpPr>
        <p:spPr>
          <a:xfrm>
            <a:off x="531812" y="381000"/>
            <a:ext cx="46482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Techniques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D36757-5F01-4933-A4B6-CB94FC0B986F}"/>
              </a:ext>
            </a:extLst>
          </p:cNvPr>
          <p:cNvCxnSpPr>
            <a:cxnSpLocks/>
          </p:cNvCxnSpPr>
          <p:nvPr/>
        </p:nvCxnSpPr>
        <p:spPr>
          <a:xfrm>
            <a:off x="3198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F1E5A4-585D-41AC-A3E6-2E28EF6AF3F9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F723509-E0E0-445F-BB47-43468719F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1215807"/>
            <a:ext cx="4033166" cy="1828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02FFF3-E79B-4ECC-BBAD-CB7320C69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869430"/>
            <a:ext cx="2835608" cy="1175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62B2DB-C089-43FD-993E-56EBBE3CB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72" y="3791198"/>
            <a:ext cx="1793299" cy="1009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05FCB5-DDB1-4123-9BAB-5D980E835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41" y="3495799"/>
            <a:ext cx="1600200" cy="160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7FDDFD-7666-4F74-A72E-D2C75D201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12" y="3791198"/>
            <a:ext cx="1958372" cy="119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B47FE681-5FCA-4AAD-9561-4D4621E66C28}"/>
              </a:ext>
            </a:extLst>
          </p:cNvPr>
          <p:cNvSpPr txBox="1">
            <a:spLocks/>
          </p:cNvSpPr>
          <p:nvPr/>
        </p:nvSpPr>
        <p:spPr>
          <a:xfrm>
            <a:off x="531812" y="381000"/>
            <a:ext cx="46482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Tools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589779-3A80-4FE7-B912-82DDCCE586D1}"/>
              </a:ext>
            </a:extLst>
          </p:cNvPr>
          <p:cNvCxnSpPr>
            <a:cxnSpLocks/>
          </p:cNvCxnSpPr>
          <p:nvPr/>
        </p:nvCxnSpPr>
        <p:spPr>
          <a:xfrm>
            <a:off x="2055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3F266C-D503-47FC-A485-4A43F3F388EA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152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1110;p54">
            <a:extLst>
              <a:ext uri="{FF2B5EF4-FFF2-40B4-BE49-F238E27FC236}">
                <a16:creationId xmlns:a16="http://schemas.microsoft.com/office/drawing/2014/main" id="{42B6E6F3-C828-416F-8EE5-3D42F41EA6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7761" y="1833122"/>
            <a:ext cx="607791" cy="65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A4B24-430D-42A1-A4B1-96B4618D1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22" y="1749001"/>
            <a:ext cx="741013" cy="741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358D5-C969-49AE-A4B2-C350411C3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058" y="2701337"/>
            <a:ext cx="717740" cy="717740"/>
          </a:xfrm>
          <a:prstGeom prst="rect">
            <a:avLst/>
          </a:prstGeom>
        </p:spPr>
      </p:pic>
      <p:pic>
        <p:nvPicPr>
          <p:cNvPr id="15" name="Google Shape;1113;p54">
            <a:extLst>
              <a:ext uri="{FF2B5EF4-FFF2-40B4-BE49-F238E27FC236}">
                <a16:creationId xmlns:a16="http://schemas.microsoft.com/office/drawing/2014/main" id="{BEFC1804-13CD-43B1-B979-2DEA863864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7509" y="1818020"/>
            <a:ext cx="623943" cy="59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D8BDDD-60E9-418E-ABA9-748543F2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54" y="1749001"/>
            <a:ext cx="741013" cy="7410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31905D-3186-4BD1-9C1D-7DF372F4ECCB}"/>
              </a:ext>
            </a:extLst>
          </p:cNvPr>
          <p:cNvSpPr txBox="1"/>
          <p:nvPr/>
        </p:nvSpPr>
        <p:spPr>
          <a:xfrm>
            <a:off x="3094064" y="1256558"/>
            <a:ext cx="160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93046E-048E-4276-A642-BF15FFAEA682}"/>
              </a:ext>
            </a:extLst>
          </p:cNvPr>
          <p:cNvSpPr txBox="1"/>
          <p:nvPr/>
        </p:nvSpPr>
        <p:spPr>
          <a:xfrm>
            <a:off x="7623058" y="1313720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4BCB70B-0A68-4DB1-B500-0ABAE09F67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42" y="3241155"/>
            <a:ext cx="833532" cy="6256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9D7248-5A40-407D-AF9B-F5C49B5E102D}"/>
              </a:ext>
            </a:extLst>
          </p:cNvPr>
          <p:cNvSpPr txBox="1"/>
          <p:nvPr/>
        </p:nvSpPr>
        <p:spPr>
          <a:xfrm>
            <a:off x="3208442" y="2916273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1C1331-9D85-4CEC-AC3F-369AE86B59DF}"/>
              </a:ext>
            </a:extLst>
          </p:cNvPr>
          <p:cNvSpPr txBox="1"/>
          <p:nvPr/>
        </p:nvSpPr>
        <p:spPr>
          <a:xfrm>
            <a:off x="7446262" y="3866854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DAD9391-C6A9-4581-BF8C-F853D5E861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2" y="4316596"/>
            <a:ext cx="632535" cy="5978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23304F8-E994-4C67-8D85-D864C015A5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49" y="4308865"/>
            <a:ext cx="568991" cy="6056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C1EE70-60C8-4E4E-894C-E366843C3B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65" y="4316596"/>
            <a:ext cx="631232" cy="6283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D22F8D7-98A9-4297-B5FB-50C17BED2D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80" y="4312400"/>
            <a:ext cx="642900" cy="63013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66D3B78-678C-4A95-A8D4-2DEFA1BD7A50}"/>
              </a:ext>
            </a:extLst>
          </p:cNvPr>
          <p:cNvSpPr txBox="1"/>
          <p:nvPr/>
        </p:nvSpPr>
        <p:spPr>
          <a:xfrm>
            <a:off x="3102945" y="4154976"/>
            <a:ext cx="150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4DB8341-7493-4DCB-A144-F2A5326490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61" y="4483581"/>
            <a:ext cx="652113" cy="55254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3282FA-18E6-469D-BE38-EB371593F3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92" y="4485865"/>
            <a:ext cx="581406" cy="58140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F065F49-8773-4B71-BB06-D85AA5587D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16" y="4462753"/>
            <a:ext cx="657249" cy="6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4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2C779322-1145-47D5-8732-C0F691C56198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5257801" cy="838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Project Management Plan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CFC8DA-8596-4025-8A47-66A790A16087}"/>
              </a:ext>
            </a:extLst>
          </p:cNvPr>
          <p:cNvCxnSpPr>
            <a:cxnSpLocks/>
          </p:cNvCxnSpPr>
          <p:nvPr/>
        </p:nvCxnSpPr>
        <p:spPr>
          <a:xfrm>
            <a:off x="5484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532D1D-0210-4087-BF05-8997AF596EB5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4953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9773B05-20E4-4213-9C62-5E766347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6" y="1187116"/>
            <a:ext cx="11428412" cy="51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B4F98503-41FA-40F4-B535-189C77B4E76C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796" cy="838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Communication Management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4413A4-0B74-4732-9A58-77AE99420CB4}"/>
              </a:ext>
            </a:extLst>
          </p:cNvPr>
          <p:cNvCxnSpPr>
            <a:cxnSpLocks/>
          </p:cNvCxnSpPr>
          <p:nvPr/>
        </p:nvCxnSpPr>
        <p:spPr>
          <a:xfrm>
            <a:off x="69326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FE8149-4709-4979-B417-06B0117A9D4D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6400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05;p32">
            <a:extLst>
              <a:ext uri="{FF2B5EF4-FFF2-40B4-BE49-F238E27FC236}">
                <a16:creationId xmlns:a16="http://schemas.microsoft.com/office/drawing/2014/main" id="{D660231B-032E-41FD-9432-F651EFEA747C}"/>
              </a:ext>
            </a:extLst>
          </p:cNvPr>
          <p:cNvSpPr/>
          <p:nvPr/>
        </p:nvSpPr>
        <p:spPr>
          <a:xfrm>
            <a:off x="3367276" y="3213206"/>
            <a:ext cx="2295606" cy="337733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7" name="Google Shape;906;p32">
            <a:extLst>
              <a:ext uri="{FF2B5EF4-FFF2-40B4-BE49-F238E27FC236}">
                <a16:creationId xmlns:a16="http://schemas.microsoft.com/office/drawing/2014/main" id="{9C0B9399-AE2C-431D-8A31-D3F2B0D36AE9}"/>
              </a:ext>
            </a:extLst>
          </p:cNvPr>
          <p:cNvSpPr/>
          <p:nvPr/>
        </p:nvSpPr>
        <p:spPr>
          <a:xfrm>
            <a:off x="3367276" y="1438389"/>
            <a:ext cx="2295607" cy="337733"/>
          </a:xfrm>
          <a:prstGeom prst="rect">
            <a:avLst/>
          </a:prstGeom>
          <a:solidFill>
            <a:srgbClr val="8687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07;p32">
            <a:extLst>
              <a:ext uri="{FF2B5EF4-FFF2-40B4-BE49-F238E27FC236}">
                <a16:creationId xmlns:a16="http://schemas.microsoft.com/office/drawing/2014/main" id="{F27EFEBB-E548-432C-A944-D812EAF9559B}"/>
              </a:ext>
            </a:extLst>
          </p:cNvPr>
          <p:cNvSpPr txBox="1"/>
          <p:nvPr/>
        </p:nvSpPr>
        <p:spPr>
          <a:xfrm>
            <a:off x="3459294" y="1342964"/>
            <a:ext cx="1968599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Working time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" name="Google Shape;908;p32">
            <a:extLst>
              <a:ext uri="{FF2B5EF4-FFF2-40B4-BE49-F238E27FC236}">
                <a16:creationId xmlns:a16="http://schemas.microsoft.com/office/drawing/2014/main" id="{13018F5E-41E1-4A94-8112-323B9A8E009F}"/>
              </a:ext>
            </a:extLst>
          </p:cNvPr>
          <p:cNvSpPr txBox="1"/>
          <p:nvPr/>
        </p:nvSpPr>
        <p:spPr>
          <a:xfrm>
            <a:off x="3317916" y="3111842"/>
            <a:ext cx="2480006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Weekly Meeting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0" name="Google Shape;909;p32">
            <a:extLst>
              <a:ext uri="{FF2B5EF4-FFF2-40B4-BE49-F238E27FC236}">
                <a16:creationId xmlns:a16="http://schemas.microsoft.com/office/drawing/2014/main" id="{140E3B71-7561-4D38-96A3-70FD18D562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2354" y="4823000"/>
            <a:ext cx="917350" cy="9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10;p32">
            <a:extLst>
              <a:ext uri="{FF2B5EF4-FFF2-40B4-BE49-F238E27FC236}">
                <a16:creationId xmlns:a16="http://schemas.microsoft.com/office/drawing/2014/main" id="{4EDBA143-54A5-4FD4-890C-3E880ED199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605" y="4686375"/>
            <a:ext cx="1053975" cy="10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11;p32">
            <a:extLst>
              <a:ext uri="{FF2B5EF4-FFF2-40B4-BE49-F238E27FC236}">
                <a16:creationId xmlns:a16="http://schemas.microsoft.com/office/drawing/2014/main" id="{E23FAF6F-FF95-42D8-B081-343F9D097C5A}"/>
              </a:ext>
            </a:extLst>
          </p:cNvPr>
          <p:cNvSpPr txBox="1"/>
          <p:nvPr/>
        </p:nvSpPr>
        <p:spPr>
          <a:xfrm>
            <a:off x="4147541" y="1954390"/>
            <a:ext cx="1615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43434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1-2h/day</a:t>
            </a:r>
            <a:endParaRPr sz="2400" dirty="0">
              <a:solidFill>
                <a:srgbClr val="43434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3" name="Google Shape;912;p32">
            <a:extLst>
              <a:ext uri="{FF2B5EF4-FFF2-40B4-BE49-F238E27FC236}">
                <a16:creationId xmlns:a16="http://schemas.microsoft.com/office/drawing/2014/main" id="{281FF5B6-4700-49B8-9FD5-AFC18A8EA3C9}"/>
              </a:ext>
            </a:extLst>
          </p:cNvPr>
          <p:cNvSpPr txBox="1"/>
          <p:nvPr/>
        </p:nvSpPr>
        <p:spPr>
          <a:xfrm>
            <a:off x="4315830" y="3668612"/>
            <a:ext cx="2295605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Monday</a:t>
            </a:r>
            <a:endParaRPr sz="2400" dirty="0">
              <a:solidFill>
                <a:srgbClr val="43434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4" name="Google Shape;913;p32">
            <a:extLst>
              <a:ext uri="{FF2B5EF4-FFF2-40B4-BE49-F238E27FC236}">
                <a16:creationId xmlns:a16="http://schemas.microsoft.com/office/drawing/2014/main" id="{DFA8D3D8-9A66-41FD-8D16-DF7B790DED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416" y="4765336"/>
            <a:ext cx="850960" cy="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14;p32">
            <a:extLst>
              <a:ext uri="{FF2B5EF4-FFF2-40B4-BE49-F238E27FC236}">
                <a16:creationId xmlns:a16="http://schemas.microsoft.com/office/drawing/2014/main" id="{B4F8A3F0-485D-446A-85BC-B6BC334C16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426" y="2030290"/>
            <a:ext cx="387599" cy="3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15;p32">
            <a:extLst>
              <a:ext uri="{FF2B5EF4-FFF2-40B4-BE49-F238E27FC236}">
                <a16:creationId xmlns:a16="http://schemas.microsoft.com/office/drawing/2014/main" id="{67B01C4A-BE7E-4632-A8BB-B7590FE8FFD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5874" y="3654484"/>
            <a:ext cx="548701" cy="438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916;p32">
            <a:extLst>
              <a:ext uri="{FF2B5EF4-FFF2-40B4-BE49-F238E27FC236}">
                <a16:creationId xmlns:a16="http://schemas.microsoft.com/office/drawing/2014/main" id="{B17E356F-4663-4495-A11E-688D77BF501B}"/>
              </a:ext>
            </a:extLst>
          </p:cNvPr>
          <p:cNvGrpSpPr/>
          <p:nvPr/>
        </p:nvGrpSpPr>
        <p:grpSpPr>
          <a:xfrm>
            <a:off x="9029481" y="4765336"/>
            <a:ext cx="924246" cy="919464"/>
            <a:chOff x="685475" y="2318350"/>
            <a:chExt cx="297750" cy="296200"/>
          </a:xfrm>
        </p:grpSpPr>
        <p:sp>
          <p:nvSpPr>
            <p:cNvPr id="18" name="Google Shape;917;p32">
              <a:extLst>
                <a:ext uri="{FF2B5EF4-FFF2-40B4-BE49-F238E27FC236}">
                  <a16:creationId xmlns:a16="http://schemas.microsoft.com/office/drawing/2014/main" id="{C967C4BA-4E5C-4DEB-BE07-4EE510C66C66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8;p32">
              <a:extLst>
                <a:ext uri="{FF2B5EF4-FFF2-40B4-BE49-F238E27FC236}">
                  <a16:creationId xmlns:a16="http://schemas.microsoft.com/office/drawing/2014/main" id="{5CD4DDF5-7982-479C-954F-B5AEBBAE85FE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19;p32">
              <a:extLst>
                <a:ext uri="{FF2B5EF4-FFF2-40B4-BE49-F238E27FC236}">
                  <a16:creationId xmlns:a16="http://schemas.microsoft.com/office/drawing/2014/main" id="{E6C6D26E-653C-46AE-8D63-A31F2B435283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905;p32">
            <a:extLst>
              <a:ext uri="{FF2B5EF4-FFF2-40B4-BE49-F238E27FC236}">
                <a16:creationId xmlns:a16="http://schemas.microsoft.com/office/drawing/2014/main" id="{8A08EB10-1952-469C-BD7A-BD5E53F94307}"/>
              </a:ext>
            </a:extLst>
          </p:cNvPr>
          <p:cNvSpPr/>
          <p:nvPr/>
        </p:nvSpPr>
        <p:spPr>
          <a:xfrm>
            <a:off x="7201457" y="3205670"/>
            <a:ext cx="2290147" cy="322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2" name="Google Shape;908;p32">
            <a:extLst>
              <a:ext uri="{FF2B5EF4-FFF2-40B4-BE49-F238E27FC236}">
                <a16:creationId xmlns:a16="http://schemas.microsoft.com/office/drawing/2014/main" id="{BC22DB54-3464-42C3-BB78-8AD900A89520}"/>
              </a:ext>
            </a:extLst>
          </p:cNvPr>
          <p:cNvSpPr txBox="1"/>
          <p:nvPr/>
        </p:nvSpPr>
        <p:spPr>
          <a:xfrm>
            <a:off x="7165777" y="3081851"/>
            <a:ext cx="2696247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Weekly </a:t>
            </a:r>
            <a:r>
              <a:rPr lang="en-U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working</a:t>
            </a:r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 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3" name="Google Shape;906;p32">
            <a:extLst>
              <a:ext uri="{FF2B5EF4-FFF2-40B4-BE49-F238E27FC236}">
                <a16:creationId xmlns:a16="http://schemas.microsoft.com/office/drawing/2014/main" id="{6309F64A-76B4-4018-BD6F-814DFEA46400}"/>
              </a:ext>
            </a:extLst>
          </p:cNvPr>
          <p:cNvSpPr/>
          <p:nvPr/>
        </p:nvSpPr>
        <p:spPr>
          <a:xfrm>
            <a:off x="7196009" y="1473653"/>
            <a:ext cx="2295607" cy="294109"/>
          </a:xfrm>
          <a:prstGeom prst="rect">
            <a:avLst/>
          </a:prstGeom>
          <a:solidFill>
            <a:srgbClr val="8687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07;p32">
            <a:extLst>
              <a:ext uri="{FF2B5EF4-FFF2-40B4-BE49-F238E27FC236}">
                <a16:creationId xmlns:a16="http://schemas.microsoft.com/office/drawing/2014/main" id="{7FCCCD2B-681B-4487-937D-4C46B8B5DC2E}"/>
              </a:ext>
            </a:extLst>
          </p:cNvPr>
          <p:cNvSpPr txBox="1"/>
          <p:nvPr/>
        </p:nvSpPr>
        <p:spPr>
          <a:xfrm>
            <a:off x="7230516" y="1341224"/>
            <a:ext cx="2261089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Daily</a:t>
            </a:r>
            <a:r>
              <a:rPr lang="en-U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 meeting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5" name="Google Shape;911;p32">
            <a:extLst>
              <a:ext uri="{FF2B5EF4-FFF2-40B4-BE49-F238E27FC236}">
                <a16:creationId xmlns:a16="http://schemas.microsoft.com/office/drawing/2014/main" id="{941970BD-28CE-440D-B71C-9A79CC26175F}"/>
              </a:ext>
            </a:extLst>
          </p:cNvPr>
          <p:cNvSpPr txBox="1"/>
          <p:nvPr/>
        </p:nvSpPr>
        <p:spPr>
          <a:xfrm>
            <a:off x="7233684" y="1845745"/>
            <a:ext cx="1615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3434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Online</a:t>
            </a:r>
            <a:endParaRPr sz="2400" dirty="0">
              <a:solidFill>
                <a:srgbClr val="43434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7" name="Google Shape;912;p32">
            <a:extLst>
              <a:ext uri="{FF2B5EF4-FFF2-40B4-BE49-F238E27FC236}">
                <a16:creationId xmlns:a16="http://schemas.microsoft.com/office/drawing/2014/main" id="{0F6EC831-AE3F-4776-996F-2FC5EE7E4CAC}"/>
              </a:ext>
            </a:extLst>
          </p:cNvPr>
          <p:cNvSpPr txBox="1"/>
          <p:nvPr/>
        </p:nvSpPr>
        <p:spPr>
          <a:xfrm>
            <a:off x="7230516" y="3694996"/>
            <a:ext cx="21282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9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43434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Daily</a:t>
            </a:r>
            <a:endParaRPr sz="2400" dirty="0">
              <a:solidFill>
                <a:srgbClr val="43434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156451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2765181-BC62-45F5-8253-1BAA2877FF0A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5257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Risk Management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558973-B4B8-46E1-9AC6-F20D956F5BD6}"/>
              </a:ext>
            </a:extLst>
          </p:cNvPr>
          <p:cNvCxnSpPr>
            <a:cxnSpLocks/>
          </p:cNvCxnSpPr>
          <p:nvPr/>
        </p:nvCxnSpPr>
        <p:spPr>
          <a:xfrm>
            <a:off x="4722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AAB768-DD58-41BC-9843-9D1CC165C673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419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A3B1494-F838-405A-BA02-EE477797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1102895"/>
            <a:ext cx="4191000" cy="5311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4425B-F7AE-45EB-8B48-AEA387DD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43" y="2466840"/>
            <a:ext cx="5525271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III. Software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229276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887B22B6-B7E8-4E23-85C6-91D1065D2838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5257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Use Case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C8BB8C-FA4D-45AE-81E7-8E291A0EDBD8}"/>
              </a:ext>
            </a:extLst>
          </p:cNvPr>
          <p:cNvCxnSpPr>
            <a:cxnSpLocks/>
          </p:cNvCxnSpPr>
          <p:nvPr/>
        </p:nvCxnSpPr>
        <p:spPr>
          <a:xfrm>
            <a:off x="26654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A8B066-2447-49AB-A4E4-0287E010E6F0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2133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87341B4-02E9-472F-B9BD-95FCA2B8B1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2" y="391510"/>
            <a:ext cx="5524484" cy="6085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02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D7D2E438-E505-488A-A361-11028E1112EF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Use Case Diagram - 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2C56A2-93D8-41B3-A5C0-6D029B60E561}"/>
              </a:ext>
            </a:extLst>
          </p:cNvPr>
          <p:cNvCxnSpPr>
            <a:cxnSpLocks/>
          </p:cNvCxnSpPr>
          <p:nvPr/>
        </p:nvCxnSpPr>
        <p:spPr>
          <a:xfrm>
            <a:off x="64754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DC4460-C95D-4972-9477-5C49EBBE23DE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5943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D0E356-7846-4670-BAA0-938D9AEE08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78" y="1219200"/>
            <a:ext cx="5711327" cy="5257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9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Supervisor: Mr. Phan </a:t>
            </a:r>
            <a:r>
              <a:rPr lang="en-US" b="1" dirty="0" err="1"/>
              <a:t>Duy</a:t>
            </a:r>
            <a:r>
              <a:rPr lang="en-US" b="1" dirty="0"/>
              <a:t> Hung</a:t>
            </a:r>
          </a:p>
          <a:p>
            <a:pPr marL="0" indent="0">
              <a:buNone/>
            </a:pPr>
            <a:r>
              <a:rPr lang="en-US" b="1" dirty="0"/>
              <a:t>Team member: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ươ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ươ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Hiếu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Anh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160E40-0119-4EE6-ADFD-1091579B150A}"/>
              </a:ext>
            </a:extLst>
          </p:cNvPr>
          <p:cNvSpPr txBox="1">
            <a:spLocks/>
          </p:cNvSpPr>
          <p:nvPr/>
        </p:nvSpPr>
        <p:spPr>
          <a:xfrm>
            <a:off x="1557176" y="779379"/>
            <a:ext cx="9435241" cy="1024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" sz="4800" dirty="0"/>
              <a:t>PET DATING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BACD39-6098-4A9C-9F17-54353DA5F9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17" y="400969"/>
            <a:ext cx="3756408" cy="60560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A087B120-246C-45EA-8C7E-5ABE1B703FF7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Use Case Diagram - User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388270-5CFF-40ED-9108-C18D4CDCAF81}"/>
              </a:ext>
            </a:extLst>
          </p:cNvPr>
          <p:cNvCxnSpPr>
            <a:cxnSpLocks/>
          </p:cNvCxnSpPr>
          <p:nvPr/>
        </p:nvCxnSpPr>
        <p:spPr>
          <a:xfrm>
            <a:off x="60944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9E591E-B378-4B3B-BBA7-C2A599823B3D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5562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75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8;p40">
            <a:extLst>
              <a:ext uri="{FF2B5EF4-FFF2-40B4-BE49-F238E27FC236}">
                <a16:creationId xmlns:a16="http://schemas.microsoft.com/office/drawing/2014/main" id="{987D854C-646A-4CC4-829B-60503EF566CD}"/>
              </a:ext>
            </a:extLst>
          </p:cNvPr>
          <p:cNvSpPr/>
          <p:nvPr/>
        </p:nvSpPr>
        <p:spPr>
          <a:xfrm>
            <a:off x="3076931" y="2337524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6" y="0"/>
                  <a:pt x="1" y="5940"/>
                  <a:pt x="1" y="13359"/>
                </a:cubicBezTo>
                <a:cubicBezTo>
                  <a:pt x="1" y="20677"/>
                  <a:pt x="5966" y="26717"/>
                  <a:pt x="13384" y="26717"/>
                </a:cubicBezTo>
                <a:cubicBezTo>
                  <a:pt x="20778" y="26717"/>
                  <a:pt x="26743" y="20677"/>
                  <a:pt x="26743" y="13359"/>
                </a:cubicBezTo>
                <a:cubicBezTo>
                  <a:pt x="26743" y="5940"/>
                  <a:pt x="20778" y="0"/>
                  <a:pt x="13384" y="0"/>
                </a:cubicBezTo>
                <a:close/>
              </a:path>
            </a:pathLst>
          </a:custGeom>
          <a:solidFill>
            <a:srgbClr val="F541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79;p40">
            <a:extLst>
              <a:ext uri="{FF2B5EF4-FFF2-40B4-BE49-F238E27FC236}">
                <a16:creationId xmlns:a16="http://schemas.microsoft.com/office/drawing/2014/main" id="{78CF1AD2-107D-4662-95CF-7E6FF6BA9F09}"/>
              </a:ext>
            </a:extLst>
          </p:cNvPr>
          <p:cNvSpPr/>
          <p:nvPr/>
        </p:nvSpPr>
        <p:spPr>
          <a:xfrm>
            <a:off x="5358534" y="2299848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5" y="0"/>
                  <a:pt x="0" y="5940"/>
                  <a:pt x="0" y="13359"/>
                </a:cubicBezTo>
                <a:cubicBezTo>
                  <a:pt x="0" y="20677"/>
                  <a:pt x="5965" y="26717"/>
                  <a:pt x="13384" y="26717"/>
                </a:cubicBezTo>
                <a:cubicBezTo>
                  <a:pt x="20803" y="26717"/>
                  <a:pt x="26742" y="20677"/>
                  <a:pt x="26742" y="13359"/>
                </a:cubicBezTo>
                <a:cubicBezTo>
                  <a:pt x="26742" y="5940"/>
                  <a:pt x="20803" y="0"/>
                  <a:pt x="13384" y="0"/>
                </a:cubicBezTo>
                <a:close/>
              </a:path>
            </a:pathLst>
          </a:custGeom>
          <a:solidFill>
            <a:srgbClr val="00A6A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80;p40">
            <a:extLst>
              <a:ext uri="{FF2B5EF4-FFF2-40B4-BE49-F238E27FC236}">
                <a16:creationId xmlns:a16="http://schemas.microsoft.com/office/drawing/2014/main" id="{3CEC23E2-18B2-40A5-9584-D57C043EB76B}"/>
              </a:ext>
            </a:extLst>
          </p:cNvPr>
          <p:cNvSpPr/>
          <p:nvPr/>
        </p:nvSpPr>
        <p:spPr>
          <a:xfrm>
            <a:off x="5492391" y="2428144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00A6A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82;p40">
            <a:extLst>
              <a:ext uri="{FF2B5EF4-FFF2-40B4-BE49-F238E27FC236}">
                <a16:creationId xmlns:a16="http://schemas.microsoft.com/office/drawing/2014/main" id="{686C80CE-A91C-4B4C-9BFB-0E6AED330763}"/>
              </a:ext>
            </a:extLst>
          </p:cNvPr>
          <p:cNvSpPr/>
          <p:nvPr/>
        </p:nvSpPr>
        <p:spPr>
          <a:xfrm>
            <a:off x="7767910" y="2322974"/>
            <a:ext cx="1297119" cy="1179155"/>
          </a:xfrm>
          <a:custGeom>
            <a:avLst/>
            <a:gdLst/>
            <a:ahLst/>
            <a:cxnLst/>
            <a:rect l="l" t="t" r="r" b="b"/>
            <a:pathLst>
              <a:path w="26718" h="26717" extrusionOk="0">
                <a:moveTo>
                  <a:pt x="13359" y="0"/>
                </a:moveTo>
                <a:cubicBezTo>
                  <a:pt x="5941" y="0"/>
                  <a:pt x="1" y="5940"/>
                  <a:pt x="1" y="13359"/>
                </a:cubicBezTo>
                <a:cubicBezTo>
                  <a:pt x="1" y="20677"/>
                  <a:pt x="5941" y="26717"/>
                  <a:pt x="13359" y="26717"/>
                </a:cubicBezTo>
                <a:cubicBezTo>
                  <a:pt x="20778" y="26717"/>
                  <a:pt x="26718" y="20677"/>
                  <a:pt x="26718" y="13359"/>
                </a:cubicBezTo>
                <a:cubicBezTo>
                  <a:pt x="26718" y="5940"/>
                  <a:pt x="20778" y="0"/>
                  <a:pt x="13359" y="0"/>
                </a:cubicBezTo>
                <a:close/>
              </a:path>
            </a:pathLst>
          </a:custGeom>
          <a:solidFill>
            <a:srgbClr val="FF7C4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83;p40">
            <a:extLst>
              <a:ext uri="{FF2B5EF4-FFF2-40B4-BE49-F238E27FC236}">
                <a16:creationId xmlns:a16="http://schemas.microsoft.com/office/drawing/2014/main" id="{803FF53E-8A58-4944-82FA-9FDB15D3DDE4}"/>
              </a:ext>
            </a:extLst>
          </p:cNvPr>
          <p:cNvSpPr/>
          <p:nvPr/>
        </p:nvSpPr>
        <p:spPr>
          <a:xfrm>
            <a:off x="3210789" y="2465820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F541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85;p40">
            <a:extLst>
              <a:ext uri="{FF2B5EF4-FFF2-40B4-BE49-F238E27FC236}">
                <a16:creationId xmlns:a16="http://schemas.microsoft.com/office/drawing/2014/main" id="{1F69ED35-4F0A-4F87-90B2-7AECEFF39700}"/>
              </a:ext>
            </a:extLst>
          </p:cNvPr>
          <p:cNvSpPr/>
          <p:nvPr/>
        </p:nvSpPr>
        <p:spPr>
          <a:xfrm>
            <a:off x="7913995" y="2451270"/>
            <a:ext cx="1003837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FF7C4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86;p40">
            <a:extLst>
              <a:ext uri="{FF2B5EF4-FFF2-40B4-BE49-F238E27FC236}">
                <a16:creationId xmlns:a16="http://schemas.microsoft.com/office/drawing/2014/main" id="{6E08962C-30F8-41E8-912D-6FD3D66DF559}"/>
              </a:ext>
            </a:extLst>
          </p:cNvPr>
          <p:cNvSpPr txBox="1">
            <a:spLocks/>
          </p:cNvSpPr>
          <p:nvPr/>
        </p:nvSpPr>
        <p:spPr>
          <a:xfrm>
            <a:off x="5066186" y="3717009"/>
            <a:ext cx="1764987" cy="83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14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3896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>
                <a:solidFill>
                  <a:srgbClr val="00A6A6"/>
                </a:solidFill>
              </a:rPr>
              <a:t>Availability</a:t>
            </a:r>
            <a:endParaRPr lang="en-US" dirty="0"/>
          </a:p>
        </p:txBody>
      </p:sp>
      <p:sp>
        <p:nvSpPr>
          <p:cNvPr id="9" name="Google Shape;987;p40">
            <a:extLst>
              <a:ext uri="{FF2B5EF4-FFF2-40B4-BE49-F238E27FC236}">
                <a16:creationId xmlns:a16="http://schemas.microsoft.com/office/drawing/2014/main" id="{88A9C5C0-C7C8-4C1C-97B2-D22B95702E58}"/>
              </a:ext>
            </a:extLst>
          </p:cNvPr>
          <p:cNvSpPr txBox="1">
            <a:spLocks/>
          </p:cNvSpPr>
          <p:nvPr/>
        </p:nvSpPr>
        <p:spPr>
          <a:xfrm>
            <a:off x="2956974" y="3717009"/>
            <a:ext cx="1420200" cy="984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14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3896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>
                <a:solidFill>
                  <a:srgbClr val="F54132"/>
                </a:solidFill>
              </a:rPr>
              <a:t>Usability</a:t>
            </a:r>
            <a:br>
              <a:rPr lang="en-US" dirty="0"/>
            </a:br>
            <a:endParaRPr lang="en-US" dirty="0"/>
          </a:p>
        </p:txBody>
      </p:sp>
      <p:sp>
        <p:nvSpPr>
          <p:cNvPr id="10" name="Google Shape;989;p40">
            <a:extLst>
              <a:ext uri="{FF2B5EF4-FFF2-40B4-BE49-F238E27FC236}">
                <a16:creationId xmlns:a16="http://schemas.microsoft.com/office/drawing/2014/main" id="{4D2C409F-4752-4827-BCB6-B0DC2B9D222C}"/>
              </a:ext>
            </a:extLst>
          </p:cNvPr>
          <p:cNvSpPr txBox="1">
            <a:spLocks/>
          </p:cNvSpPr>
          <p:nvPr/>
        </p:nvSpPr>
        <p:spPr>
          <a:xfrm>
            <a:off x="7634803" y="3744609"/>
            <a:ext cx="1562220" cy="929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14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3896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>
                <a:solidFill>
                  <a:srgbClr val="FF7C4E"/>
                </a:solidFill>
              </a:rPr>
              <a:t>Security</a:t>
            </a:r>
            <a:endParaRPr lang="en-US" dirty="0"/>
          </a:p>
        </p:txBody>
      </p:sp>
      <p:pic>
        <p:nvPicPr>
          <p:cNvPr id="11" name="Google Shape;994;p40">
            <a:extLst>
              <a:ext uri="{FF2B5EF4-FFF2-40B4-BE49-F238E27FC236}">
                <a16:creationId xmlns:a16="http://schemas.microsoft.com/office/drawing/2014/main" id="{114A668F-A891-4765-A87E-F22D3EAB41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2724" y="26661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95;p40">
            <a:extLst>
              <a:ext uri="{FF2B5EF4-FFF2-40B4-BE49-F238E27FC236}">
                <a16:creationId xmlns:a16="http://schemas.microsoft.com/office/drawing/2014/main" id="{574AB0FC-036B-40B1-AF23-BF33E08565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870" y="2621425"/>
            <a:ext cx="577800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97;p40">
            <a:extLst>
              <a:ext uri="{FF2B5EF4-FFF2-40B4-BE49-F238E27FC236}">
                <a16:creationId xmlns:a16="http://schemas.microsoft.com/office/drawing/2014/main" id="{5AE348FD-C203-4718-90B4-A7E77EE1DC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212" y="2590800"/>
            <a:ext cx="624050" cy="6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0C94DDCD-BAF6-4F54-99E8-2CF3B979527E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Non-functional Requirements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03E4B9-B4E2-4250-859A-526D2A1DFC7C}"/>
              </a:ext>
            </a:extLst>
          </p:cNvPr>
          <p:cNvCxnSpPr>
            <a:cxnSpLocks/>
          </p:cNvCxnSpPr>
          <p:nvPr/>
        </p:nvCxnSpPr>
        <p:spPr>
          <a:xfrm>
            <a:off x="67040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5EE631-8A1E-4E78-A8A0-B4FDC2F5C964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617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1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IV.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402123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3426C03-DE7B-457B-9563-0CAA64F921AD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Overview of System Architecture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513233-B2EB-45E6-86E4-4CBE2DCB6CB5}"/>
              </a:ext>
            </a:extLst>
          </p:cNvPr>
          <p:cNvCxnSpPr>
            <a:cxnSpLocks/>
          </p:cNvCxnSpPr>
          <p:nvPr/>
        </p:nvCxnSpPr>
        <p:spPr>
          <a:xfrm>
            <a:off x="67040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051BA9-5046-4F32-AF3A-7B82517FBDA5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617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Hình ảnh 12">
            <a:extLst>
              <a:ext uri="{FF2B5EF4-FFF2-40B4-BE49-F238E27FC236}">
                <a16:creationId xmlns:a16="http://schemas.microsoft.com/office/drawing/2014/main" id="{18B34D19-E075-45D9-9E96-7B653448AB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219200"/>
            <a:ext cx="9372600" cy="5257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7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4317AC32-F3F1-4AA8-884E-BBF9259C950F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Custom MVC Design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7DE51B-B825-4692-B3C8-281FFED51245}"/>
              </a:ext>
            </a:extLst>
          </p:cNvPr>
          <p:cNvCxnSpPr>
            <a:cxnSpLocks/>
          </p:cNvCxnSpPr>
          <p:nvPr/>
        </p:nvCxnSpPr>
        <p:spPr>
          <a:xfrm>
            <a:off x="51800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3B5220-8F18-4B75-9459-DB8A70C29493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4648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6B3B51-8114-4CE7-ADEB-F1A4DA35E5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1248105"/>
            <a:ext cx="6857993" cy="5249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51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64EB3BC-B8BE-48BF-ADEA-22EA96B1EAB7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Entity Relationship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D06542-6C54-4A64-BE81-37752E20E96F}"/>
              </a:ext>
            </a:extLst>
          </p:cNvPr>
          <p:cNvCxnSpPr>
            <a:cxnSpLocks/>
          </p:cNvCxnSpPr>
          <p:nvPr/>
        </p:nvCxnSpPr>
        <p:spPr>
          <a:xfrm>
            <a:off x="6941534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00A1AC-BA40-46C3-A78D-E0F3654BDC40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64097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Hình ảnh 7">
            <a:extLst>
              <a:ext uri="{FF2B5EF4-FFF2-40B4-BE49-F238E27FC236}">
                <a16:creationId xmlns:a16="http://schemas.microsoft.com/office/drawing/2014/main" id="{BA360398-C20C-45FD-9305-A1ABFE677F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92" y="1242847"/>
            <a:ext cx="10172915" cy="5005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5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F0CDD037-91BA-4E98-90B4-CB6E35C67C9F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Database Design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E071D7-1434-41E5-99A7-DBCDECAA9F20}"/>
              </a:ext>
            </a:extLst>
          </p:cNvPr>
          <p:cNvCxnSpPr>
            <a:cxnSpLocks/>
          </p:cNvCxnSpPr>
          <p:nvPr/>
        </p:nvCxnSpPr>
        <p:spPr>
          <a:xfrm>
            <a:off x="44180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D3D683-2BC2-49FE-A1D7-176489F81961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3886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8446BFF-BE8C-4257-B9C0-73FA567F7D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8382000" cy="4697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22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DA220C46-B039-45C4-B309-5890E9F38B73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Matching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FB3099-CCD2-46B3-AAB8-5B27CEAE55B0}"/>
              </a:ext>
            </a:extLst>
          </p:cNvPr>
          <p:cNvCxnSpPr>
            <a:cxnSpLocks/>
          </p:cNvCxnSpPr>
          <p:nvPr/>
        </p:nvCxnSpPr>
        <p:spPr>
          <a:xfrm>
            <a:off x="2817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FE73A9-2135-4DE9-B13F-F8DB660406BA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FCC1691-316A-4378-8149-3D97A0BBCA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29897" y="438481"/>
            <a:ext cx="3729030" cy="60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75766BF-7AAC-40F7-8E95-F6FF9F9C2F59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Matching class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8D2B79-BBC4-4D09-B9C4-B7A5B0BAE74C}"/>
              </a:ext>
            </a:extLst>
          </p:cNvPr>
          <p:cNvCxnSpPr>
            <a:cxnSpLocks/>
          </p:cNvCxnSpPr>
          <p:nvPr/>
        </p:nvCxnSpPr>
        <p:spPr>
          <a:xfrm>
            <a:off x="5865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DDB251-6060-4064-AFB8-07797643E258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533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7E214B4-3CFC-47EC-B50A-3B68D6DB01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3" y="1219200"/>
            <a:ext cx="6248397" cy="4954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01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68813CB8-BF1D-4BC1-ACC9-DB3FB4DBD451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Matching Sequence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439A35-1A09-49A1-903E-7D66E2AC82ED}"/>
              </a:ext>
            </a:extLst>
          </p:cNvPr>
          <p:cNvCxnSpPr>
            <a:cxnSpLocks/>
          </p:cNvCxnSpPr>
          <p:nvPr/>
        </p:nvCxnSpPr>
        <p:spPr>
          <a:xfrm>
            <a:off x="6917886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24634D-E51D-4345-A17A-E44669F5AED8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63860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Hình ảnh 37">
            <a:extLst>
              <a:ext uri="{FF2B5EF4-FFF2-40B4-BE49-F238E27FC236}">
                <a16:creationId xmlns:a16="http://schemas.microsoft.com/office/drawing/2014/main" id="{DA8582FC-7C81-40BC-B4CF-CC85CC8844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9511" y="1219199"/>
            <a:ext cx="982980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E81B4E-6C5E-4195-90C8-9A8B7C88555E}"/>
              </a:ext>
            </a:extLst>
          </p:cNvPr>
          <p:cNvSpPr txBox="1"/>
          <p:nvPr/>
        </p:nvSpPr>
        <p:spPr>
          <a:xfrm>
            <a:off x="684212" y="685800"/>
            <a:ext cx="5029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/>
              <a:t>TABLE OF CONTENTS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65053-31E5-4B7F-AC14-FE31DE4C9003}"/>
              </a:ext>
            </a:extLst>
          </p:cNvPr>
          <p:cNvCxnSpPr/>
          <p:nvPr/>
        </p:nvCxnSpPr>
        <p:spPr>
          <a:xfrm>
            <a:off x="5713412" y="685800"/>
            <a:ext cx="0" cy="51816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EA03C0-16E3-41D7-B2F7-ED533A594639}"/>
              </a:ext>
            </a:extLst>
          </p:cNvPr>
          <p:cNvSpPr txBox="1"/>
          <p:nvPr/>
        </p:nvSpPr>
        <p:spPr>
          <a:xfrm>
            <a:off x="4646612" y="1301353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8E0C1-620E-4256-A7C4-CEB6A60BC795}"/>
              </a:ext>
            </a:extLst>
          </p:cNvPr>
          <p:cNvSpPr txBox="1"/>
          <p:nvPr/>
        </p:nvSpPr>
        <p:spPr>
          <a:xfrm>
            <a:off x="4646609" y="2008485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CBF757-2B42-4326-B26A-E82D2E21680C}"/>
              </a:ext>
            </a:extLst>
          </p:cNvPr>
          <p:cNvSpPr txBox="1"/>
          <p:nvPr/>
        </p:nvSpPr>
        <p:spPr>
          <a:xfrm>
            <a:off x="4646610" y="2773040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26820A-4CE4-460B-A564-26E88590AFF1}"/>
              </a:ext>
            </a:extLst>
          </p:cNvPr>
          <p:cNvSpPr txBox="1"/>
          <p:nvPr/>
        </p:nvSpPr>
        <p:spPr>
          <a:xfrm>
            <a:off x="4646610" y="3528142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C7F2D-5795-4434-90E8-8A58EC69DD7A}"/>
              </a:ext>
            </a:extLst>
          </p:cNvPr>
          <p:cNvSpPr txBox="1"/>
          <p:nvPr/>
        </p:nvSpPr>
        <p:spPr>
          <a:xfrm>
            <a:off x="4646611" y="4263986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697DF-93BE-45F6-B5E4-D3AD01681037}"/>
              </a:ext>
            </a:extLst>
          </p:cNvPr>
          <p:cNvSpPr txBox="1"/>
          <p:nvPr/>
        </p:nvSpPr>
        <p:spPr>
          <a:xfrm>
            <a:off x="4646611" y="5089342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 Rounded MT Bold" panose="020F0704030504030204" pitchFamily="34" charset="0"/>
              </a:rPr>
              <a:t>06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F40840-7B99-4760-A4BB-2E621ADEF12A}"/>
              </a:ext>
            </a:extLst>
          </p:cNvPr>
          <p:cNvSpPr txBox="1"/>
          <p:nvPr/>
        </p:nvSpPr>
        <p:spPr>
          <a:xfrm>
            <a:off x="6094412" y="1301352"/>
            <a:ext cx="400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Project Overview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FAC34C-A7E3-47C2-9EB7-96CE5D2F9EA1}"/>
              </a:ext>
            </a:extLst>
          </p:cNvPr>
          <p:cNvSpPr txBox="1"/>
          <p:nvPr/>
        </p:nvSpPr>
        <p:spPr>
          <a:xfrm>
            <a:off x="6094412" y="2008485"/>
            <a:ext cx="4790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Project Management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D40D58-B456-4868-B427-9ABFD023554D}"/>
              </a:ext>
            </a:extLst>
          </p:cNvPr>
          <p:cNvSpPr txBox="1"/>
          <p:nvPr/>
        </p:nvSpPr>
        <p:spPr>
          <a:xfrm>
            <a:off x="6094412" y="2773039"/>
            <a:ext cx="5188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Software Requirement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009193-BB87-4E67-80E3-D80AB2F34A57}"/>
              </a:ext>
            </a:extLst>
          </p:cNvPr>
          <p:cNvSpPr txBox="1"/>
          <p:nvPr/>
        </p:nvSpPr>
        <p:spPr>
          <a:xfrm>
            <a:off x="6094412" y="3537593"/>
            <a:ext cx="3870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Software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D99D54-9722-4C73-88B5-350B9754E4A4}"/>
              </a:ext>
            </a:extLst>
          </p:cNvPr>
          <p:cNvSpPr txBox="1"/>
          <p:nvPr/>
        </p:nvSpPr>
        <p:spPr>
          <a:xfrm>
            <a:off x="6094412" y="4263985"/>
            <a:ext cx="395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Software Testing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74D44-21E6-4F3B-9659-A63CEBE97E68}"/>
              </a:ext>
            </a:extLst>
          </p:cNvPr>
          <p:cNvSpPr txBox="1"/>
          <p:nvPr/>
        </p:nvSpPr>
        <p:spPr>
          <a:xfrm>
            <a:off x="6094412" y="5089342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Demo &amp; QA</a:t>
            </a:r>
          </a:p>
        </p:txBody>
      </p:sp>
    </p:spTree>
    <p:extLst>
      <p:ext uri="{BB962C8B-B14F-4D97-AF65-F5344CB8AC3E}">
        <p14:creationId xmlns:p14="http://schemas.microsoft.com/office/powerpoint/2010/main" val="17118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V. 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50945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AB14FAF9-7A53-4278-930D-B26E6D2F572A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Test Environments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6D2B5F-981C-4B29-B751-246BCBAC4EF9}"/>
              </a:ext>
            </a:extLst>
          </p:cNvPr>
          <p:cNvCxnSpPr>
            <a:cxnSpLocks/>
          </p:cNvCxnSpPr>
          <p:nvPr/>
        </p:nvCxnSpPr>
        <p:spPr>
          <a:xfrm>
            <a:off x="47990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3986A7-21DD-4569-B453-879E3CEC665B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426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124;p55">
            <a:extLst>
              <a:ext uri="{FF2B5EF4-FFF2-40B4-BE49-F238E27FC236}">
                <a16:creationId xmlns:a16="http://schemas.microsoft.com/office/drawing/2014/main" id="{F4D82CCD-6316-4738-B41F-A4867CF7AE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7212" y="1447800"/>
            <a:ext cx="4673475" cy="2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23;p55">
            <a:extLst>
              <a:ext uri="{FF2B5EF4-FFF2-40B4-BE49-F238E27FC236}">
                <a16:creationId xmlns:a16="http://schemas.microsoft.com/office/drawing/2014/main" id="{DB665C82-7100-4508-9967-AC84BE65C80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7847012" y="1250731"/>
            <a:ext cx="1867821" cy="24888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25;p55">
            <a:extLst>
              <a:ext uri="{FF2B5EF4-FFF2-40B4-BE49-F238E27FC236}">
                <a16:creationId xmlns:a16="http://schemas.microsoft.com/office/drawing/2014/main" id="{E0159362-D847-4F2A-8E62-B7EDAAB5BE20}"/>
              </a:ext>
            </a:extLst>
          </p:cNvPr>
          <p:cNvSpPr txBox="1">
            <a:spLocks/>
          </p:cNvSpPr>
          <p:nvPr/>
        </p:nvSpPr>
        <p:spPr>
          <a:xfrm>
            <a:off x="2633049" y="4059498"/>
            <a:ext cx="3061800" cy="688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14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3896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sz="3200" dirty="0">
                <a:solidFill>
                  <a:srgbClr val="018790"/>
                </a:solidFill>
              </a:rPr>
              <a:t>WINDOWS 10</a:t>
            </a:r>
          </a:p>
        </p:txBody>
      </p:sp>
      <p:sp>
        <p:nvSpPr>
          <p:cNvPr id="12" name="Google Shape;1126;p55">
            <a:extLst>
              <a:ext uri="{FF2B5EF4-FFF2-40B4-BE49-F238E27FC236}">
                <a16:creationId xmlns:a16="http://schemas.microsoft.com/office/drawing/2014/main" id="{5BD0FB75-F69E-465F-96EF-D30C15FA3174}"/>
              </a:ext>
            </a:extLst>
          </p:cNvPr>
          <p:cNvSpPr txBox="1">
            <a:spLocks/>
          </p:cNvSpPr>
          <p:nvPr/>
        </p:nvSpPr>
        <p:spPr>
          <a:xfrm>
            <a:off x="7250022" y="3840677"/>
            <a:ext cx="3061799" cy="11261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14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3896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rial" pitchFamily="34" charset="0"/>
              <a:buNone/>
            </a:pPr>
            <a:r>
              <a:rPr lang="en-US" sz="3200" dirty="0">
                <a:solidFill>
                  <a:srgbClr val="018790"/>
                </a:solidFill>
              </a:rPr>
              <a:t>Android 7.0</a:t>
            </a:r>
          </a:p>
        </p:txBody>
      </p:sp>
    </p:spTree>
    <p:extLst>
      <p:ext uri="{BB962C8B-B14F-4D97-AF65-F5344CB8AC3E}">
        <p14:creationId xmlns:p14="http://schemas.microsoft.com/office/powerpoint/2010/main" val="243940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DC3DD0E9-084B-4053-91E2-1DF1C69E333C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Test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4904F0-9C6E-4321-AC2D-E2138D5B44D4}"/>
              </a:ext>
            </a:extLst>
          </p:cNvPr>
          <p:cNvCxnSpPr>
            <a:cxnSpLocks/>
          </p:cNvCxnSpPr>
          <p:nvPr/>
        </p:nvCxnSpPr>
        <p:spPr>
          <a:xfrm>
            <a:off x="3198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E26558-BDDD-405A-A6A7-6E86EF90A104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2F04974-F4BD-4F02-ADF6-AE3236EE14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1373" y="1219200"/>
            <a:ext cx="7986078" cy="50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FDDAA452-5F66-4305-BCC9-4D5772157D7B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Test Stage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DEC87B-2A3C-407D-8A0C-FA66EA4A1E6C}"/>
              </a:ext>
            </a:extLst>
          </p:cNvPr>
          <p:cNvCxnSpPr>
            <a:cxnSpLocks/>
          </p:cNvCxnSpPr>
          <p:nvPr/>
        </p:nvCxnSpPr>
        <p:spPr>
          <a:xfrm>
            <a:off x="3198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40623B-2DB5-488F-9181-7D51F0AD5DD6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84879C9-1566-4DBB-9832-44BFBEFE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12" y="1219200"/>
            <a:ext cx="7391400" cy="46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5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1EF93D58-0F3E-4133-A0BA-0CAD7ADC0AC1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Test Stage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5CE8E-0E70-470E-ACCC-3028E2C7E6AC}"/>
              </a:ext>
            </a:extLst>
          </p:cNvPr>
          <p:cNvCxnSpPr>
            <a:cxnSpLocks/>
          </p:cNvCxnSpPr>
          <p:nvPr/>
        </p:nvCxnSpPr>
        <p:spPr>
          <a:xfrm>
            <a:off x="3198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61E6CC-B8AD-46E6-9770-E70157F017B2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9635DE-2EBC-472E-B3C1-37D8FF2EBD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524000"/>
            <a:ext cx="7620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2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C68153F0-FA0D-4CE0-9060-4752DC66D4D4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System Test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100B09-F2FA-4F2C-9D22-2B20E08D20DF}"/>
              </a:ext>
            </a:extLst>
          </p:cNvPr>
          <p:cNvCxnSpPr>
            <a:cxnSpLocks/>
          </p:cNvCxnSpPr>
          <p:nvPr/>
        </p:nvCxnSpPr>
        <p:spPr>
          <a:xfrm>
            <a:off x="3198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3B98D1-FC6C-4A4A-AB4D-AAE12FB869E6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266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D5A6517-D567-4B79-82C8-BDAB3A01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6" y="2590800"/>
            <a:ext cx="9429751" cy="3200400"/>
          </a:xfrm>
          <a:prstGeom prst="rect">
            <a:avLst/>
          </a:prstGeom>
        </p:spPr>
      </p:pic>
      <p:grpSp>
        <p:nvGrpSpPr>
          <p:cNvPr id="8" name="Google Shape;1191;p60">
            <a:extLst>
              <a:ext uri="{FF2B5EF4-FFF2-40B4-BE49-F238E27FC236}">
                <a16:creationId xmlns:a16="http://schemas.microsoft.com/office/drawing/2014/main" id="{D8E76BC3-FFEF-4850-B0CC-A1BFD737E57D}"/>
              </a:ext>
            </a:extLst>
          </p:cNvPr>
          <p:cNvGrpSpPr/>
          <p:nvPr/>
        </p:nvGrpSpPr>
        <p:grpSpPr>
          <a:xfrm>
            <a:off x="1379536" y="1592787"/>
            <a:ext cx="4305382" cy="449700"/>
            <a:chOff x="321536" y="763684"/>
            <a:chExt cx="3188400" cy="449700"/>
          </a:xfrm>
        </p:grpSpPr>
        <p:sp>
          <p:nvSpPr>
            <p:cNvPr id="9" name="Google Shape;1192;p60">
              <a:extLst>
                <a:ext uri="{FF2B5EF4-FFF2-40B4-BE49-F238E27FC236}">
                  <a16:creationId xmlns:a16="http://schemas.microsoft.com/office/drawing/2014/main" id="{A539357A-8331-4937-B0C1-150BC6386981}"/>
                </a:ext>
              </a:extLst>
            </p:cNvPr>
            <p:cNvSpPr/>
            <p:nvPr/>
          </p:nvSpPr>
          <p:spPr>
            <a:xfrm>
              <a:off x="387475" y="859463"/>
              <a:ext cx="2498400" cy="339900"/>
            </a:xfrm>
            <a:prstGeom prst="rect">
              <a:avLst/>
            </a:prstGeom>
            <a:solidFill>
              <a:srgbClr val="FF8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" name="Google Shape;1193;p60">
              <a:extLst>
                <a:ext uri="{FF2B5EF4-FFF2-40B4-BE49-F238E27FC236}">
                  <a16:creationId xmlns:a16="http://schemas.microsoft.com/office/drawing/2014/main" id="{CD9BFC78-7566-4F3C-9E6A-9737668E3BFE}"/>
                </a:ext>
              </a:extLst>
            </p:cNvPr>
            <p:cNvSpPr txBox="1"/>
            <p:nvPr/>
          </p:nvSpPr>
          <p:spPr>
            <a:xfrm>
              <a:off x="321536" y="763684"/>
              <a:ext cx="31884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indent="-89997"/>
              <a:r>
                <a:rPr lang="es" sz="2400" dirty="0">
                  <a:solidFill>
                    <a:srgbClr val="F3F3F3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Number test cases : 315</a:t>
              </a:r>
              <a:endParaRPr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endParaRPr>
            </a:p>
          </p:txBody>
        </p:sp>
      </p:grpSp>
      <p:grpSp>
        <p:nvGrpSpPr>
          <p:cNvPr id="11" name="Google Shape;1194;p60">
            <a:extLst>
              <a:ext uri="{FF2B5EF4-FFF2-40B4-BE49-F238E27FC236}">
                <a16:creationId xmlns:a16="http://schemas.microsoft.com/office/drawing/2014/main" id="{DD2B3C34-8EF1-43E5-86BA-05B5AA5CC934}"/>
              </a:ext>
            </a:extLst>
          </p:cNvPr>
          <p:cNvGrpSpPr/>
          <p:nvPr/>
        </p:nvGrpSpPr>
        <p:grpSpPr>
          <a:xfrm>
            <a:off x="5684918" y="1578740"/>
            <a:ext cx="2149124" cy="449726"/>
            <a:chOff x="3291975" y="749625"/>
            <a:chExt cx="1296630" cy="449725"/>
          </a:xfrm>
        </p:grpSpPr>
        <p:sp>
          <p:nvSpPr>
            <p:cNvPr id="12" name="Google Shape;1195;p60">
              <a:extLst>
                <a:ext uri="{FF2B5EF4-FFF2-40B4-BE49-F238E27FC236}">
                  <a16:creationId xmlns:a16="http://schemas.microsoft.com/office/drawing/2014/main" id="{6A8EACBA-8460-4CDC-9F33-F923D307365A}"/>
                </a:ext>
              </a:extLst>
            </p:cNvPr>
            <p:cNvSpPr/>
            <p:nvPr/>
          </p:nvSpPr>
          <p:spPr>
            <a:xfrm>
              <a:off x="3291975" y="859450"/>
              <a:ext cx="1280100" cy="3399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" name="Google Shape;1196;p60">
              <a:extLst>
                <a:ext uri="{FF2B5EF4-FFF2-40B4-BE49-F238E27FC236}">
                  <a16:creationId xmlns:a16="http://schemas.microsoft.com/office/drawing/2014/main" id="{B4FC6518-210F-4461-93F4-6D908CC0094F}"/>
                </a:ext>
              </a:extLst>
            </p:cNvPr>
            <p:cNvSpPr txBox="1"/>
            <p:nvPr/>
          </p:nvSpPr>
          <p:spPr>
            <a:xfrm>
              <a:off x="3481305" y="749625"/>
              <a:ext cx="11073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indent="-89997"/>
              <a:r>
                <a:rPr lang="es" sz="2400" dirty="0">
                  <a:solidFill>
                    <a:srgbClr val="F3F3F3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Pass : 315</a:t>
              </a:r>
              <a:endParaRPr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endParaRPr>
            </a:p>
          </p:txBody>
        </p:sp>
      </p:grpSp>
      <p:sp>
        <p:nvSpPr>
          <p:cNvPr id="15" name="Google Shape;1197;p60">
            <a:extLst>
              <a:ext uri="{FF2B5EF4-FFF2-40B4-BE49-F238E27FC236}">
                <a16:creationId xmlns:a16="http://schemas.microsoft.com/office/drawing/2014/main" id="{DFD88C12-49F3-440A-BACF-85211A7C0A0F}"/>
              </a:ext>
            </a:extLst>
          </p:cNvPr>
          <p:cNvSpPr/>
          <p:nvPr/>
        </p:nvSpPr>
        <p:spPr>
          <a:xfrm>
            <a:off x="8686562" y="1702612"/>
            <a:ext cx="1070100" cy="339900"/>
          </a:xfrm>
          <a:prstGeom prst="rect">
            <a:avLst/>
          </a:prstGeom>
          <a:solidFill>
            <a:srgbClr val="F534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7" name="Google Shape;1198;p60">
            <a:extLst>
              <a:ext uri="{FF2B5EF4-FFF2-40B4-BE49-F238E27FC236}">
                <a16:creationId xmlns:a16="http://schemas.microsoft.com/office/drawing/2014/main" id="{2463E54D-364A-4618-ACDA-612742AA6DE8}"/>
              </a:ext>
            </a:extLst>
          </p:cNvPr>
          <p:cNvSpPr txBox="1"/>
          <p:nvPr/>
        </p:nvSpPr>
        <p:spPr>
          <a:xfrm>
            <a:off x="8607057" y="1592787"/>
            <a:ext cx="1223976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89997"/>
            <a:r>
              <a:rPr lang="es" sz="2400" dirty="0">
                <a:solidFill>
                  <a:srgbClr val="F3F3F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Fail : 0</a:t>
            </a:r>
            <a:endParaRPr sz="2400" dirty="0">
              <a:solidFill>
                <a:srgbClr val="F3F3F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13593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FA6F510A-0000-4E0C-A949-EE2DE29BBE38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Acceptance Test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6A7444-144B-44C2-8437-F53B68B142E4}"/>
              </a:ext>
            </a:extLst>
          </p:cNvPr>
          <p:cNvCxnSpPr>
            <a:cxnSpLocks/>
          </p:cNvCxnSpPr>
          <p:nvPr/>
        </p:nvCxnSpPr>
        <p:spPr>
          <a:xfrm>
            <a:off x="41894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CDF79C-E6C6-498B-9349-227B7240C5B0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3657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DAFA01D-718F-44E2-98AC-5B4FA8E18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752" y="1219199"/>
            <a:ext cx="6829720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FA6F510A-0000-4E0C-A949-EE2DE29BBE38}"/>
              </a:ext>
            </a:extLst>
          </p:cNvPr>
          <p:cNvSpPr txBox="1">
            <a:spLocks/>
          </p:cNvSpPr>
          <p:nvPr/>
        </p:nvSpPr>
        <p:spPr>
          <a:xfrm>
            <a:off x="531811" y="381000"/>
            <a:ext cx="6400801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Defect Log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6A7444-144B-44C2-8437-F53B68B142E4}"/>
              </a:ext>
            </a:extLst>
          </p:cNvPr>
          <p:cNvCxnSpPr>
            <a:cxnSpLocks/>
          </p:cNvCxnSpPr>
          <p:nvPr/>
        </p:nvCxnSpPr>
        <p:spPr>
          <a:xfrm>
            <a:off x="31226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CDF79C-E6C6-498B-9349-227B7240C5B0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2590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66D873F-B36E-4E91-884E-23E8AE4829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5212" y="1240220"/>
            <a:ext cx="10210800" cy="47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VI. Demo &amp; QA</a:t>
            </a:r>
          </a:p>
        </p:txBody>
      </p:sp>
    </p:spTree>
    <p:extLst>
      <p:ext uri="{BB962C8B-B14F-4D97-AF65-F5344CB8AC3E}">
        <p14:creationId xmlns:p14="http://schemas.microsoft.com/office/powerpoint/2010/main" val="65635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1" y="2286000"/>
            <a:ext cx="9435241" cy="1625599"/>
          </a:xfrm>
        </p:spPr>
        <p:txBody>
          <a:bodyPr/>
          <a:lstStyle/>
          <a:p>
            <a:r>
              <a:rPr lang="en-US" dirty="0"/>
              <a:t>THANKS &amp; BEST</a:t>
            </a:r>
            <a:br>
              <a:rPr lang="en-US" dirty="0"/>
            </a:br>
            <a:r>
              <a:rPr lang="en-US" dirty="0"/>
              <a:t>REGARDS!</a:t>
            </a:r>
          </a:p>
        </p:txBody>
      </p:sp>
    </p:spTree>
    <p:extLst>
      <p:ext uri="{BB962C8B-B14F-4D97-AF65-F5344CB8AC3E}">
        <p14:creationId xmlns:p14="http://schemas.microsoft.com/office/powerpoint/2010/main" val="18319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I.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9080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F937AF-1B7C-4C85-A3F1-E3E0B1B1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3199129" cy="685800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9ED50-0B0F-4726-A7A4-4281DCDB1C05}"/>
              </a:ext>
            </a:extLst>
          </p:cNvPr>
          <p:cNvCxnSpPr>
            <a:cxnSpLocks/>
          </p:cNvCxnSpPr>
          <p:nvPr/>
        </p:nvCxnSpPr>
        <p:spPr>
          <a:xfrm>
            <a:off x="35798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FD69A9-97E4-48E2-AE00-89EA993DD600}"/>
              </a:ext>
            </a:extLst>
          </p:cNvPr>
          <p:cNvCxnSpPr/>
          <p:nvPr/>
        </p:nvCxnSpPr>
        <p:spPr>
          <a:xfrm flipH="1">
            <a:off x="531812" y="1066800"/>
            <a:ext cx="30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à phê Mèo - EOEO Cafe - Coffee Shop - Hanoi, Vietnam - 17 Reviews - 873  Photos | Facebook">
            <a:extLst>
              <a:ext uri="{FF2B5EF4-FFF2-40B4-BE49-F238E27FC236}">
                <a16:creationId xmlns:a16="http://schemas.microsoft.com/office/drawing/2014/main" id="{E02F64EB-4719-4758-838E-7678DAB7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52" y="1600200"/>
            <a:ext cx="4053520" cy="30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682FCF-1481-40A9-900C-E2410618A1BE}"/>
              </a:ext>
            </a:extLst>
          </p:cNvPr>
          <p:cNvSpPr txBox="1"/>
          <p:nvPr/>
        </p:nvSpPr>
        <p:spPr>
          <a:xfrm>
            <a:off x="2093601" y="4800494"/>
            <a:ext cx="32746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EOEO Coffee</a:t>
            </a:r>
          </a:p>
          <a:p>
            <a:pPr algn="ctr"/>
            <a:r>
              <a:rPr lang="en-US" dirty="0"/>
              <a:t>6/84 </a:t>
            </a:r>
            <a:r>
              <a:rPr lang="en-US" dirty="0" err="1"/>
              <a:t>Ngõ</a:t>
            </a:r>
            <a:r>
              <a:rPr lang="en-US" dirty="0"/>
              <a:t> 106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Việt</a:t>
            </a:r>
            <a:endParaRPr lang="en-US" dirty="0"/>
          </a:p>
        </p:txBody>
      </p:sp>
      <p:pic>
        <p:nvPicPr>
          <p:cNvPr id="1028" name="Picture 4" descr="Top 5 Địa Chỉ Bán Đồ Thú Cưng Quận Phú Nhuận TP. Hồ Chí Minh. - TheaTre20">
            <a:extLst>
              <a:ext uri="{FF2B5EF4-FFF2-40B4-BE49-F238E27FC236}">
                <a16:creationId xmlns:a16="http://schemas.microsoft.com/office/drawing/2014/main" id="{F5F7F4B0-7828-4F98-B6D8-4C8B3FE6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54" y="776656"/>
            <a:ext cx="2509604" cy="252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BAD9B-4953-4011-BB27-4405E12EA439}"/>
              </a:ext>
            </a:extLst>
          </p:cNvPr>
          <p:cNvSpPr txBox="1"/>
          <p:nvPr/>
        </p:nvSpPr>
        <p:spPr>
          <a:xfrm>
            <a:off x="9861349" y="1580147"/>
            <a:ext cx="142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Pet Mart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628A9F-09FB-4A19-AD36-DDAA978945F3}"/>
              </a:ext>
            </a:extLst>
          </p:cNvPr>
          <p:cNvSpPr txBox="1"/>
          <p:nvPr/>
        </p:nvSpPr>
        <p:spPr>
          <a:xfrm>
            <a:off x="9727383" y="2041577"/>
            <a:ext cx="169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Cồ</a:t>
            </a:r>
            <a:r>
              <a:rPr lang="en-US" dirty="0"/>
              <a:t> </a:t>
            </a:r>
            <a:r>
              <a:rPr lang="en-US" dirty="0" err="1"/>
              <a:t>Việt</a:t>
            </a:r>
            <a:endParaRPr lang="en-US" dirty="0"/>
          </a:p>
        </p:txBody>
      </p:sp>
      <p:sp>
        <p:nvSpPr>
          <p:cNvPr id="21" name="AutoShape 6" descr="Top 7 Phòng khám thú y uy tín nhất quận Hà Đông, Hà Nội - Toplist.vn">
            <a:extLst>
              <a:ext uri="{FF2B5EF4-FFF2-40B4-BE49-F238E27FC236}">
                <a16:creationId xmlns:a16="http://schemas.microsoft.com/office/drawing/2014/main" id="{3238D8A2-551A-47B8-82DC-6B2E4CAB00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97123E-6D22-462D-A7A5-AB40998D1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049" y="3619422"/>
            <a:ext cx="2712013" cy="20340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EC9DCB-5065-48F1-AEAF-C22072FE99F6}"/>
              </a:ext>
            </a:extLst>
          </p:cNvPr>
          <p:cNvSpPr txBox="1"/>
          <p:nvPr/>
        </p:nvSpPr>
        <p:spPr>
          <a:xfrm>
            <a:off x="9489566" y="3886200"/>
            <a:ext cx="216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Hanvet</a:t>
            </a:r>
            <a:r>
              <a:rPr lang="en-US" sz="2400" b="1" dirty="0"/>
              <a:t> Clinic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4C9-1B7C-4AB3-B626-CCB811CDD662}"/>
              </a:ext>
            </a:extLst>
          </p:cNvPr>
          <p:cNvSpPr txBox="1"/>
          <p:nvPr/>
        </p:nvSpPr>
        <p:spPr>
          <a:xfrm>
            <a:off x="9337166" y="4636427"/>
            <a:ext cx="247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126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Hoàn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C51A33A-E811-4865-8947-34672F45FCDF}"/>
              </a:ext>
            </a:extLst>
          </p:cNvPr>
          <p:cNvSpPr txBox="1">
            <a:spLocks/>
          </p:cNvSpPr>
          <p:nvPr/>
        </p:nvSpPr>
        <p:spPr>
          <a:xfrm>
            <a:off x="531812" y="381000"/>
            <a:ext cx="38100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Existing Systems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5EDCF7-4596-4B32-8B1E-0963B403D7E3}"/>
              </a:ext>
            </a:extLst>
          </p:cNvPr>
          <p:cNvCxnSpPr>
            <a:cxnSpLocks/>
          </p:cNvCxnSpPr>
          <p:nvPr/>
        </p:nvCxnSpPr>
        <p:spPr>
          <a:xfrm>
            <a:off x="4360277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C5AB23-0D39-49DC-BD32-744FC7E0F71C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381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et Bone - ung dung hen ho cho thu cung tai Viet Nam">
            <a:extLst>
              <a:ext uri="{FF2B5EF4-FFF2-40B4-BE49-F238E27FC236}">
                <a16:creationId xmlns:a16="http://schemas.microsoft.com/office/drawing/2014/main" id="{7805BA4C-429C-43AF-B159-4E52833EF2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6" y="1098615"/>
            <a:ext cx="5943587" cy="356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FE283C-EDC6-440F-8AD2-3D7FFF08B0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2" y="1437353"/>
            <a:ext cx="5257800" cy="2753647"/>
          </a:xfrm>
          <a:prstGeom prst="rect">
            <a:avLst/>
          </a:prstGeom>
        </p:spPr>
      </p:pic>
      <p:pic>
        <p:nvPicPr>
          <p:cNvPr id="18" name="Google Shape;776;p23">
            <a:extLst>
              <a:ext uri="{FF2B5EF4-FFF2-40B4-BE49-F238E27FC236}">
                <a16:creationId xmlns:a16="http://schemas.microsoft.com/office/drawing/2014/main" id="{3E917D56-DA4E-495F-999B-B28DCA21F7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060" y="4632105"/>
            <a:ext cx="218675" cy="2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81;p23">
            <a:extLst>
              <a:ext uri="{FF2B5EF4-FFF2-40B4-BE49-F238E27FC236}">
                <a16:creationId xmlns:a16="http://schemas.microsoft.com/office/drawing/2014/main" id="{AACD1551-F89E-497D-8900-55DE4A39AB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810" y="5541275"/>
            <a:ext cx="249925" cy="2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FFCD88-653C-4EBC-BEBE-52889FE249BB}"/>
              </a:ext>
            </a:extLst>
          </p:cNvPr>
          <p:cNvSpPr txBox="1"/>
          <p:nvPr/>
        </p:nvSpPr>
        <p:spPr>
          <a:xfrm>
            <a:off x="3122612" y="4292334"/>
            <a:ext cx="184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Get Bone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00570-D5A9-410E-B037-73D5B634DEE2}"/>
              </a:ext>
            </a:extLst>
          </p:cNvPr>
          <p:cNvSpPr txBox="1"/>
          <p:nvPr/>
        </p:nvSpPr>
        <p:spPr>
          <a:xfrm>
            <a:off x="8304212" y="4292334"/>
            <a:ext cx="184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Datemypet.com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05406D-B2C0-4F20-8330-7ED9D36BDD29}"/>
              </a:ext>
            </a:extLst>
          </p:cNvPr>
          <p:cNvSpPr txBox="1"/>
          <p:nvPr/>
        </p:nvSpPr>
        <p:spPr>
          <a:xfrm>
            <a:off x="1530491" y="4543334"/>
            <a:ext cx="4563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ea typeface="Calibri" panose="020F0502020204030204" pitchFamily="34" charset="0"/>
              </a:rPr>
              <a:t>Interface is easy to use and be like Tinder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ea typeface="Calibri" panose="020F0502020204030204" pitchFamily="34" charset="0"/>
              </a:rPr>
              <a:t>Support finding mates.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5913D-22A2-477A-A31D-20A202C3C498}"/>
              </a:ext>
            </a:extLst>
          </p:cNvPr>
          <p:cNvSpPr txBox="1"/>
          <p:nvPr/>
        </p:nvSpPr>
        <p:spPr>
          <a:xfrm>
            <a:off x="1530491" y="5541275"/>
            <a:ext cx="456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ea typeface="Calibri" panose="020F0502020204030204" pitchFamily="34" charset="0"/>
              </a:rPr>
              <a:t>Only news, no communication between users</a:t>
            </a:r>
            <a:endParaRPr lang="en-US" sz="1600" dirty="0"/>
          </a:p>
        </p:txBody>
      </p:sp>
      <p:pic>
        <p:nvPicPr>
          <p:cNvPr id="28" name="Google Shape;776;p23">
            <a:extLst>
              <a:ext uri="{FF2B5EF4-FFF2-40B4-BE49-F238E27FC236}">
                <a16:creationId xmlns:a16="http://schemas.microsoft.com/office/drawing/2014/main" id="{849CA6FC-6659-4C9A-9845-E7CD2288F0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493" y="4632104"/>
            <a:ext cx="218675" cy="2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781;p23">
            <a:extLst>
              <a:ext uri="{FF2B5EF4-FFF2-40B4-BE49-F238E27FC236}">
                <a16:creationId xmlns:a16="http://schemas.microsoft.com/office/drawing/2014/main" id="{752B1C98-5995-41E0-9B1B-9750BA10425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867" y="5541274"/>
            <a:ext cx="249925" cy="2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B1B723-7FF1-4898-BEF5-462D979F90B9}"/>
              </a:ext>
            </a:extLst>
          </p:cNvPr>
          <p:cNvSpPr txBox="1"/>
          <p:nvPr/>
        </p:nvSpPr>
        <p:spPr>
          <a:xfrm>
            <a:off x="6668094" y="4538731"/>
            <a:ext cx="45639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Provide news and more information about pets. </a:t>
            </a:r>
          </a:p>
          <a:p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D88E12-2432-4CA8-9B1B-BFBE8AA00C91}"/>
              </a:ext>
            </a:extLst>
          </p:cNvPr>
          <p:cNvSpPr txBox="1"/>
          <p:nvPr/>
        </p:nvSpPr>
        <p:spPr>
          <a:xfrm>
            <a:off x="6668094" y="5297618"/>
            <a:ext cx="4563921" cy="116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Not support finding mates.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Only news, no communication between users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92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9011BA8C-A73D-4C2E-B0E8-EF367F880254}"/>
              </a:ext>
            </a:extLst>
          </p:cNvPr>
          <p:cNvSpPr txBox="1">
            <a:spLocks/>
          </p:cNvSpPr>
          <p:nvPr/>
        </p:nvSpPr>
        <p:spPr>
          <a:xfrm>
            <a:off x="531812" y="381000"/>
            <a:ext cx="38100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Survey Result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3C9B8D-EBC9-49C9-9FB7-E7367ACAD5F0}"/>
              </a:ext>
            </a:extLst>
          </p:cNvPr>
          <p:cNvCxnSpPr>
            <a:cxnSpLocks/>
          </p:cNvCxnSpPr>
          <p:nvPr/>
        </p:nvCxnSpPr>
        <p:spPr>
          <a:xfrm>
            <a:off x="3656012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ADB63D-A824-4D8E-8AF7-54EDEE5148EB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3124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6CDC39A-B806-4476-B978-B79C0DFE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1" y="1280160"/>
            <a:ext cx="4518600" cy="2263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CE845F-6E38-4B91-B3F6-46487F7A7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615" y="1158240"/>
            <a:ext cx="4320540" cy="23850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5350BF-3FAA-4D50-A34B-096277AF7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12" y="3970020"/>
            <a:ext cx="5101800" cy="2141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9730FD-FAE2-46A1-A0C7-368EA4463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444" y="3935730"/>
            <a:ext cx="3992880" cy="2209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214721-C4FE-4C4B-9F45-5DD8846F4AEF}"/>
              </a:ext>
            </a:extLst>
          </p:cNvPr>
          <p:cNvSpPr txBox="1"/>
          <p:nvPr/>
        </p:nvSpPr>
        <p:spPr>
          <a:xfrm>
            <a:off x="1184240" y="34290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443872-2176-48C3-BD01-5970D0034FCF}"/>
              </a:ext>
            </a:extLst>
          </p:cNvPr>
          <p:cNvSpPr txBox="1"/>
          <p:nvPr/>
        </p:nvSpPr>
        <p:spPr>
          <a:xfrm>
            <a:off x="7201026" y="34290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106B5C-1251-4E03-B696-23A6D7833884}"/>
              </a:ext>
            </a:extLst>
          </p:cNvPr>
          <p:cNvSpPr txBox="1"/>
          <p:nvPr/>
        </p:nvSpPr>
        <p:spPr>
          <a:xfrm>
            <a:off x="992612" y="5960864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928C96-467C-484F-825B-2C7AE02EA07D}"/>
              </a:ext>
            </a:extLst>
          </p:cNvPr>
          <p:cNvSpPr txBox="1"/>
          <p:nvPr/>
        </p:nvSpPr>
        <p:spPr>
          <a:xfrm>
            <a:off x="7041271" y="5971692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ượn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18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II.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87428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DB4D62FA-2FD4-4320-A29A-C5DD5E6CF01D}"/>
              </a:ext>
            </a:extLst>
          </p:cNvPr>
          <p:cNvSpPr txBox="1">
            <a:spLocks/>
          </p:cNvSpPr>
          <p:nvPr/>
        </p:nvSpPr>
        <p:spPr>
          <a:xfrm>
            <a:off x="531812" y="381000"/>
            <a:ext cx="4648200" cy="838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Role &amp; Responsibilities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2C6908-2647-4084-B731-1D6DDDC88966}"/>
              </a:ext>
            </a:extLst>
          </p:cNvPr>
          <p:cNvCxnSpPr>
            <a:cxnSpLocks/>
          </p:cNvCxnSpPr>
          <p:nvPr/>
        </p:nvCxnSpPr>
        <p:spPr>
          <a:xfrm>
            <a:off x="5178424" y="381000"/>
            <a:ext cx="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5AA90B-E3D7-4F29-AFBB-F2164B7D9960}"/>
              </a:ext>
            </a:extLst>
          </p:cNvPr>
          <p:cNvCxnSpPr>
            <a:cxnSpLocks/>
          </p:cNvCxnSpPr>
          <p:nvPr/>
        </p:nvCxnSpPr>
        <p:spPr>
          <a:xfrm flipH="1">
            <a:off x="531812" y="1066800"/>
            <a:ext cx="46466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24FC5CC-643E-4F20-9AE3-A8ACDAE2B5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344" y="742950"/>
            <a:ext cx="6445669" cy="537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381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1126</TotalTime>
  <Words>476</Words>
  <Application>Microsoft Office PowerPoint</Application>
  <PresentationFormat>Custom</PresentationFormat>
  <Paragraphs>119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Pathway Gothic One</vt:lpstr>
      <vt:lpstr>Arial</vt:lpstr>
      <vt:lpstr>Arial Rounded MT Bold</vt:lpstr>
      <vt:lpstr>Constantia</vt:lpstr>
      <vt:lpstr>Times New Roman</vt:lpstr>
      <vt:lpstr>Verdana</vt:lpstr>
      <vt:lpstr>Books Classic 16x9</vt:lpstr>
      <vt:lpstr>PET DATING</vt:lpstr>
      <vt:lpstr>PowerPoint Presentation</vt:lpstr>
      <vt:lpstr>PowerPoint Presentation</vt:lpstr>
      <vt:lpstr>I. Project Overview</vt:lpstr>
      <vt:lpstr>Introduction</vt:lpstr>
      <vt:lpstr>PowerPoint Presentation</vt:lpstr>
      <vt:lpstr>PowerPoint Presentation</vt:lpstr>
      <vt:lpstr>II. Project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Software Requirement</vt:lpstr>
      <vt:lpstr>PowerPoint Presentation</vt:lpstr>
      <vt:lpstr>PowerPoint Presentation</vt:lpstr>
      <vt:lpstr>PowerPoint Presentation</vt:lpstr>
      <vt:lpstr>PowerPoint Presentation</vt:lpstr>
      <vt:lpstr>IV. Software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V. Software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VI. Demo &amp; QA</vt:lpstr>
      <vt:lpstr>THANKS &amp; BEST REGARDS!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DATING</dc:title>
  <dc:creator>4605</dc:creator>
  <cp:lastModifiedBy>4605</cp:lastModifiedBy>
  <cp:revision>24</cp:revision>
  <dcterms:created xsi:type="dcterms:W3CDTF">2020-08-31T12:21:06Z</dcterms:created>
  <dcterms:modified xsi:type="dcterms:W3CDTF">2020-09-02T11:54:04Z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